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10" roundtripDataSignature="AMtx7mjqkya30KK3JzKVcr+LbmhpotyE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0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showMasterSp="0">
  <p:cSld name="1_제목 슬라이드">
    <p:bg>
      <p:bgPr>
        <a:solidFill>
          <a:schemeClr val="dk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195" y="-13015"/>
            <a:ext cx="9150195" cy="687101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7"/>
          <p:cNvSpPr txBox="1"/>
          <p:nvPr>
            <p:ph idx="11" type="ftr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9" name="Google Shape;19;p7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showMasterSp="0" type="picTx">
  <p:cSld name="PICTURE_WITH_CAPTION_TEXT">
    <p:bg>
      <p:bgPr>
        <a:blipFill rotWithShape="1">
          <a:blip r:embed="rId2">
            <a:alphaModFix/>
          </a:blip>
          <a:tile algn="tl" flip="none" tx="0" sx="100000" ty="0" sy="100000"/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1600200" y="5486400"/>
            <a:ext cx="7315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SzPts val="1020"/>
              <a:buFont typeface="Malgun Gothic"/>
              <a:buNone/>
              <a:defRPr sz="1700"/>
            </a:lvl1pPr>
            <a:lvl2pPr indent="-228600" lvl="1" marL="914400" algn="l">
              <a:spcBef>
                <a:spcPts val="550"/>
              </a:spcBef>
              <a:spcAft>
                <a:spcPts val="0"/>
              </a:spcAft>
              <a:buSzPts val="840"/>
              <a:buFont typeface="Malgun Gothic"/>
              <a:buNone/>
              <a:defRPr sz="1200"/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750"/>
              <a:buFont typeface="Malgun Gothic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SzPts val="675"/>
              <a:buFont typeface="Malgun Gothic"/>
              <a:buNone/>
              <a:defRPr sz="9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SzPts val="585"/>
              <a:buFont typeface="Malgun Gothic"/>
              <a:buNone/>
              <a:defRPr sz="9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69" name="Google Shape;69;p16"/>
          <p:cNvSpPr/>
          <p:nvPr/>
        </p:nvSpPr>
        <p:spPr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6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16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6"/>
          <p:cNvSpPr txBox="1"/>
          <p:nvPr>
            <p:ph type="title"/>
          </p:nvPr>
        </p:nvSpPr>
        <p:spPr>
          <a:xfrm>
            <a:off x="1600200" y="4648200"/>
            <a:ext cx="7315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algun Gothic"/>
              <a:buNone/>
              <a:defRPr b="0" sz="2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/>
          <p:nvPr/>
        </p:nvSpPr>
        <p:spPr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4" name="Google Shape;74;p16"/>
          <p:cNvSpPr txBox="1"/>
          <p:nvPr>
            <p:ph idx="10" type="dt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0" y="4667249"/>
            <a:ext cx="1447800" cy="6635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sz="2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7" name="Google Shape;77;p16"/>
          <p:cNvSpPr/>
          <p:nvPr>
            <p:ph idx="2" type="pic"/>
          </p:nvPr>
        </p:nvSpPr>
        <p:spPr>
          <a:xfrm>
            <a:off x="1560576" y="0"/>
            <a:ext cx="7583424" cy="4568952"/>
          </a:xfrm>
          <a:prstGeom prst="rect">
            <a:avLst/>
          </a:prstGeom>
          <a:solidFill>
            <a:srgbClr val="DCE5EE"/>
          </a:solidFill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 rot="5400000">
            <a:off x="2137812" y="-152802"/>
            <a:ext cx="5058876" cy="81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showMasterSp="0" type="vertTitleAndTx">
  <p:cSld name="VERTICAL_TITLE_AND_VERTICAL_TEXT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 rot="5400000">
            <a:off x="4823619" y="2339182"/>
            <a:ext cx="551656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 rot="5400000">
            <a:off x="480218" y="586582"/>
            <a:ext cx="5516564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9" name="Google Shape;89;p18"/>
          <p:cNvSpPr/>
          <p:nvPr/>
        </p:nvSpPr>
        <p:spPr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 rot="5400000">
            <a:off x="5989638" y="144462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제목 슬라이드" showMasterSp="0">
  <p:cSld name="1_제목 슬라이드"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195" y="-13015"/>
            <a:ext cx="9150195" cy="687101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6"/>
          <p:cNvSpPr txBox="1"/>
          <p:nvPr>
            <p:ph idx="11" type="ftr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6" name="Google Shape;96;p6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i="0" sz="14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showMasterSp="0">
  <p:cSld name="제목 슬라이드">
    <p:bg>
      <p:bgPr>
        <a:solidFill>
          <a:schemeClr val="dk2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idx="11" type="ftr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rgbClr val="FFC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sz="1400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612648" y="228600"/>
            <a:ext cx="8153400" cy="680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612648" y="1340768"/>
            <a:ext cx="8153400" cy="504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700"/>
              </a:spcBef>
              <a:spcAft>
                <a:spcPts val="0"/>
              </a:spcAft>
              <a:buSzPts val="1440"/>
              <a:buChar char="◻"/>
              <a:defRPr sz="2400"/>
            </a:lvl1pPr>
            <a:lvl2pPr indent="-317500" lvl="1" marL="914400" algn="l">
              <a:spcBef>
                <a:spcPts val="550"/>
              </a:spcBef>
              <a:spcAft>
                <a:spcPts val="0"/>
              </a:spcAft>
              <a:buSzPts val="1400"/>
              <a:buChar char="🞑"/>
              <a:defRPr sz="2000"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algn="l">
              <a:spcBef>
                <a:spcPts val="400"/>
              </a:spcBef>
              <a:spcAft>
                <a:spcPts val="0"/>
              </a:spcAft>
              <a:buSzPts val="1050"/>
              <a:buChar char="■"/>
              <a:defRPr sz="1400">
                <a:latin typeface="Arial"/>
                <a:ea typeface="Arial"/>
                <a:cs typeface="Arial"/>
                <a:sym typeface="Arial"/>
              </a:defRPr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showMasterSp="0" type="secHead">
  <p:cSld name="SECTION_HEADER">
    <p:bg>
      <p:bgPr>
        <a:blipFill rotWithShape="1">
          <a:blip r:embed="rId2">
            <a:alphaModFix/>
          </a:blip>
          <a:tile algn="tl" flip="none" tx="0" sx="100000" ty="0" sy="100000"/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1371600" y="2743200"/>
            <a:ext cx="7123113" cy="1673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SzPts val="1680"/>
              <a:buNone/>
              <a:defRPr sz="28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55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SzPts val="105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SzPts val="91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39" name="Google Shape;39;p11"/>
          <p:cNvSpPr/>
          <p:nvPr/>
        </p:nvSpPr>
        <p:spPr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" name="Google Shape;40;p11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" name="Google Shape;41;p11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2;p11"/>
          <p:cNvSpPr txBox="1"/>
          <p:nvPr>
            <p:ph type="title"/>
          </p:nvPr>
        </p:nvSpPr>
        <p:spPr>
          <a:xfrm>
            <a:off x="1371600" y="1600200"/>
            <a:ext cx="7620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algun Gothic"/>
              <a:buNone/>
              <a:defRPr b="0" sz="4400" cap="none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0" y="1752600"/>
            <a:ext cx="1295400" cy="701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body"/>
          </p:nvPr>
        </p:nvSpPr>
        <p:spPr>
          <a:xfrm>
            <a:off x="609600" y="1589567"/>
            <a:ext cx="38862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2" type="body"/>
          </p:nvPr>
        </p:nvSpPr>
        <p:spPr>
          <a:xfrm>
            <a:off x="4844901" y="1589567"/>
            <a:ext cx="38862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0" type="dt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0" name="Google Shape;50;p12"/>
          <p:cNvSpPr txBox="1"/>
          <p:nvPr>
            <p:ph idx="11" type="ftr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533400" y="273050"/>
            <a:ext cx="8153400" cy="869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algun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09600" y="2438400"/>
            <a:ext cx="38862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4800600" y="2438400"/>
            <a:ext cx="38862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6" name="Google Shape;56;p13"/>
          <p:cNvSpPr txBox="1"/>
          <p:nvPr>
            <p:ph idx="3" type="body"/>
          </p:nvPr>
        </p:nvSpPr>
        <p:spPr>
          <a:xfrm>
            <a:off x="609600" y="1752600"/>
            <a:ext cx="3886200" cy="64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SzPts val="1200"/>
              <a:buFont typeface="Malgun Gothic"/>
              <a:buNone/>
              <a:defRPr b="1" sz="2000">
                <a:solidFill>
                  <a:srgbClr val="FFFFFF"/>
                </a:solidFill>
              </a:defRPr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4" type="body"/>
          </p:nvPr>
        </p:nvSpPr>
        <p:spPr>
          <a:xfrm>
            <a:off x="4800600" y="1752600"/>
            <a:ext cx="3886200" cy="6400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SzPts val="1200"/>
              <a:buFont typeface="Malgun Gothic"/>
              <a:buNone/>
              <a:defRPr b="1" sz="2000">
                <a:solidFill>
                  <a:srgbClr val="FFFFFF"/>
                </a:solidFill>
              </a:defRPr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showMasterSp="0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0" y="6248400"/>
            <a:ext cx="5334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sz="14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609600" y="273050"/>
            <a:ext cx="8077200" cy="869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Malgun Gothic"/>
              <a:buNone/>
              <a:defRPr b="0"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0" type="dt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1" type="ftr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algn="ctr">
              <a:spcBef>
                <a:spcPts val="0"/>
              </a:spcBef>
              <a:buNone/>
              <a:defRPr b="1" sz="1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609600" y="1752600"/>
            <a:ext cx="1600200" cy="4343400"/>
          </a:xfrm>
          <a:prstGeom prst="rect">
            <a:avLst/>
          </a:prstGeom>
          <a:solidFill>
            <a:schemeClr val="accent2"/>
          </a:solidFill>
          <a:ln cap="sq" cmpd="dbl" w="508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228600" lvl="0" marL="457200" algn="l">
              <a:spcBef>
                <a:spcPts val="700"/>
              </a:spcBef>
              <a:spcAft>
                <a:spcPts val="0"/>
              </a:spcAft>
              <a:buSzPts val="1080"/>
              <a:buNone/>
              <a:def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840"/>
              <a:buNone/>
              <a:defRPr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algn="l">
              <a:spcBef>
                <a:spcPts val="500"/>
              </a:spcBef>
              <a:spcAft>
                <a:spcPts val="0"/>
              </a:spcAft>
              <a:buSzPts val="750"/>
              <a:buNone/>
              <a:defRPr sz="10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SzPts val="675"/>
              <a:buNone/>
              <a:defRPr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SzPts val="585"/>
              <a:buNone/>
              <a:defRPr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2" type="body"/>
          </p:nvPr>
        </p:nvSpPr>
        <p:spPr>
          <a:xfrm>
            <a:off x="2362200" y="1752600"/>
            <a:ext cx="64008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lt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"/>
          <p:cNvSpPr txBox="1"/>
          <p:nvPr>
            <p:ph idx="1" type="body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9090" lvl="0" marL="4572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740"/>
              <a:buFont typeface="Noto Sans Symbols"/>
              <a:buChar char="◻"/>
              <a:defRPr b="0" i="0" sz="29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4169" lvl="1" marL="914400" marR="0" rtl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🞑"/>
              <a:defRPr b="0" i="0" sz="2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8137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25"/>
              <a:buFont typeface="Noto Sans Symbols"/>
              <a:buChar char="■"/>
              <a:defRPr b="0" i="0" sz="23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11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5"/>
          <p:cNvSpPr/>
          <p:nvPr/>
        </p:nvSpPr>
        <p:spPr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" name="Google Shape;13;p5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Google Shape;14;p5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" name="Google Shape;15;p5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algun Gothic"/>
              <a:buNone/>
              <a:defRPr b="0" i="0" sz="32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9090" lvl="0" marL="4572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740"/>
              <a:buFont typeface="Noto Sans Symbols"/>
              <a:buChar char="◻"/>
              <a:defRPr b="0" i="0" sz="29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4169" lvl="1" marL="914400" marR="0" rtl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🞑"/>
              <a:defRPr b="0" i="0" sz="2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8137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25"/>
              <a:buFont typeface="Noto Sans Symbols"/>
              <a:buChar char="■"/>
              <a:defRPr b="0" i="0" sz="23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115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25;p4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03" name="Google Shape;103;p1"/>
          <p:cNvSpPr txBox="1"/>
          <p:nvPr>
            <p:ph idx="11" type="ftr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명품 웹 프로그래밍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/>
          <p:cNvSpPr txBox="1"/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algun Gothic"/>
              <a:buNone/>
            </a:pPr>
            <a:r>
              <a:rPr lang="ko-KR"/>
              <a:t>예제 14-1 그림판 만들기 과제</a:t>
            </a:r>
            <a:endParaRPr/>
          </a:p>
        </p:txBody>
      </p:sp>
      <p:sp>
        <p:nvSpPr>
          <p:cNvPr id="109" name="Google Shape;109;p2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10" name="Google Shape;11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512" y="1484784"/>
            <a:ext cx="4320480" cy="501003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"/>
          <p:cNvSpPr/>
          <p:nvPr/>
        </p:nvSpPr>
        <p:spPr>
          <a:xfrm>
            <a:off x="3688426" y="3298214"/>
            <a:ext cx="720080" cy="432048"/>
          </a:xfrm>
          <a:prstGeom prst="wedgeRoundRectCallout">
            <a:avLst>
              <a:gd fmla="val -8557" name="adj1"/>
              <a:gd fmla="val -80825" name="adj2"/>
              <a:gd fmla="val 16667" name="adj3"/>
            </a:avLst>
          </a:prstGeom>
          <a:solidFill>
            <a:srgbClr val="F7EF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마우스 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포인터 위치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2555776" y="2420888"/>
            <a:ext cx="1512168" cy="216024"/>
          </a:xfrm>
          <a:prstGeom prst="wedgeRoundRectCallout">
            <a:avLst>
              <a:gd fmla="val -81866" name="adj1"/>
              <a:gd fmla="val 120329" name="adj2"/>
              <a:gd fmla="val 16667" name="adj3"/>
            </a:avLst>
          </a:prstGeom>
          <a:solidFill>
            <a:srgbClr val="F7EF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&lt;input type=“color”&gt;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2311636" y="3370222"/>
            <a:ext cx="792088" cy="288032"/>
          </a:xfrm>
          <a:prstGeom prst="wedgeRoundRectCallout">
            <a:avLst>
              <a:gd fmla="val 27443" name="adj1"/>
              <a:gd fmla="val -148126" name="adj2"/>
              <a:gd fmla="val 16667" name="adj3"/>
            </a:avLst>
          </a:prstGeom>
          <a:solidFill>
            <a:srgbClr val="F7EF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선택된 색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395536" y="3343762"/>
            <a:ext cx="1440160" cy="314492"/>
          </a:xfrm>
          <a:prstGeom prst="wedgeRoundRectCallout">
            <a:avLst>
              <a:gd fmla="val 40507" name="adj1"/>
              <a:gd fmla="val -104794" name="adj2"/>
              <a:gd fmla="val 16667" name="adj3"/>
            </a:avLst>
          </a:prstGeom>
          <a:solidFill>
            <a:srgbClr val="F7EF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선택 가능한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16개의 색의 팔레트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3311860" y="5949280"/>
            <a:ext cx="720080" cy="360040"/>
          </a:xfrm>
          <a:prstGeom prst="wedgeRoundRectCallout">
            <a:avLst>
              <a:gd fmla="val -93214" name="adj1"/>
              <a:gd fmla="val 22398" name="adj2"/>
              <a:gd fmla="val 16667" name="adj3"/>
            </a:avLst>
          </a:prstGeom>
          <a:solidFill>
            <a:srgbClr val="F7EFDC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캔버스 영역</a:t>
            </a:r>
            <a:endParaRPr b="0" i="0" sz="10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6" name="Google Shape;1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9902" y="1484784"/>
            <a:ext cx="4276594" cy="5010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524675" y="-569"/>
            <a:ext cx="8153400" cy="7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Malgun Gothic"/>
              <a:buNone/>
            </a:pPr>
            <a:r>
              <a:rPr lang="ko-KR"/>
              <a:t>예제 14-2 숨어 있는 강아지 찾기</a:t>
            </a:r>
            <a:endParaRPr/>
          </a:p>
        </p:txBody>
      </p:sp>
      <p:sp>
        <p:nvSpPr>
          <p:cNvPr id="122" name="Google Shape;122;p3"/>
          <p:cNvSpPr txBox="1"/>
          <p:nvPr>
            <p:ph idx="12" type="sldNum"/>
          </p:nvPr>
        </p:nvSpPr>
        <p:spPr>
          <a:xfrm>
            <a:off x="-8725" y="1036860"/>
            <a:ext cx="533400" cy="2444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pic>
        <p:nvPicPr>
          <p:cNvPr id="123" name="Google Shape;1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5536" y="685042"/>
            <a:ext cx="4234558" cy="2776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2382" y="652786"/>
            <a:ext cx="4234558" cy="2776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5536" y="3770645"/>
            <a:ext cx="4234558" cy="2776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29244" y="3770645"/>
            <a:ext cx="4234558" cy="277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1979712" y="3461098"/>
            <a:ext cx="85472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초기 화면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5292080" y="3435450"/>
            <a:ext cx="328166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게임 시작을 눌러 숨은 그림을 보여주는 화면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3"/>
          <p:cNvSpPr txBox="1"/>
          <p:nvPr/>
        </p:nvSpPr>
        <p:spPr>
          <a:xfrm>
            <a:off x="404031" y="6608385"/>
            <a:ext cx="358944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마우스를 클릭하여 숨은 강아지를 찾고 있는 모습</a:t>
            </a:r>
            <a:endParaRPr/>
          </a:p>
        </p:txBody>
      </p:sp>
      <p:sp>
        <p:nvSpPr>
          <p:cNvPr id="130" name="Google Shape;130;p3"/>
          <p:cNvSpPr txBox="1"/>
          <p:nvPr/>
        </p:nvSpPr>
        <p:spPr>
          <a:xfrm>
            <a:off x="4746076" y="6602441"/>
            <a:ext cx="424827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제한 시간 동안 찾지 못해 실패한 경우. 숨은 강아지 보여줌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가을">
  <a:themeElements>
    <a:clrScheme name="가을">
      <a:dk1>
        <a:srgbClr val="000000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가을">
  <a:themeElements>
    <a:clrScheme name="가을">
      <a:dk1>
        <a:srgbClr val="000000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2011-08-27T14:53:28Z</dcterms:created>
  <dc:creator>Kitae</dc:creator>
</cp:coreProperties>
</file>